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0.34104046242774572</c:v>
                </c:pt>
                <c:pt idx="1">
                  <c:v>0.65895953757225423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0.34104046242774572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5.7889535594002854</c:v>
                </c:pt>
                <c:pt idx="1">
                  <c:v>7.0619061606828222</c:v>
                </c:pt>
                <c:pt idx="2">
                  <c:v>8.366045806358958</c:v>
                </c:pt>
                <c:pt idx="3">
                  <c:v>8.1585961864555046</c:v>
                </c:pt>
                <c:pt idx="4">
                  <c:v>6.0347982028939873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6.5441704220939876</c:v>
                </c:pt>
                <c:pt idx="2">
                  <c:v>7.8925066566075044</c:v>
                </c:pt>
                <c:pt idx="3">
                  <c:v>7.8009712010539456</c:v>
                </c:pt>
                <c:pt idx="4">
                  <c:v>5.6787379006199714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9B-46DE-9F04-85A8E2AE73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9B-46DE-9F04-85A8E2AE73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CA-4E76-997D-672D23B71A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CA-4E76-997D-672D23B71A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4B-465F-9C45-33AD08AFBC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4B-465F-9C45-33AD08AFBC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0.15992777967692273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0.42426899599364454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0.11828302402486734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1.2348579244549152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0.11828302402486646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0.42426899599364454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0.11498684044278029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6.1443316446266696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0.37187150424673465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0.47804545621851435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0.13327549907446112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1.3913772286814527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0.13327549907446112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0.47804545621851524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4.4767534393807651E-2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6.2720827453783592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0.74545029938397356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0.53900291011856982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0.15026998147181025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1.5687972044842677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0.15026998147181025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0.25820437887754011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6.3824142829093438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6.1094949433740124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8.0197255064296353</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B9-4B3E-BBCB-D7E85A4512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B9-4B3E-BBCB-D7E85A4512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C9-4BC4-B322-EDA25A4FFE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C9-4BC4-B322-EDA25A4FFE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0.26913740086715343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0.84555536753061133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0.2357345146508818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2.461034758656286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0.23573451465088091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0.71166859594654763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6.1094949433740124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0.22633216820102886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0.86606377768722975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0.2414521060708843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2.5207255987577621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0.24145210607088519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0.60491853228830195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6.1993793852204702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8.3350757901213868</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C0-4711-9200-DEACFDE948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C0-4711-9200-DEACFDE948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94-4BE3-968E-A25C873147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94-4BE3-968E-A25C873147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3.1437337737302506E-2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0.39870803700610402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0.11115681976631464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1.1604613669395398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0.11115681976631464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0.39784739845001127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8.3350757901213868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8.3756913745725807</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91-466C-BF52-87B9943845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91-466C-BF52-87B9943845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B7-4FFF-B611-BDF345B1FE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B7-4FFF-B611-BDF345B1FE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62-49B0-A226-B49889CCAE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62-49B0-A226-B49889CCAE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0.46523552616722341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0.13669306379515422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1.427056117621583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0.13669306379515511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0.2384232126531014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8.3756913745725807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8.8932477766193649</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7A-42BC-B474-0A9A4925D5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7A-42BC-B474-0A9A4925D5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B5-4BF5-BECA-557AA94329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B5-4BF5-BECA-557AA94329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0.94357760496391396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0.36476133103463937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0.10169273194489925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1.0616576379990654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0.10169273194489925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0.11059011619940584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9.3522309465739681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0.32203866437011985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0.31701779000600716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8.8382189661938781E-2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0.92269747230826482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8.8382189661938781E-2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0.21463555569688531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9.0083480668440412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8.5759844340794089E-2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0.3982013607887307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0.1110155622250879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1.1589866583276347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0.1110155622250879</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0.1109606398681553</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8.3191643164400837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20-47DC-B6E4-658CB40F7A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20-47DC-B6E4-658CB40F7A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A3-40CE-8D96-ED925721BE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A3-40CE-8D96-ED925721BE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93-45A1-BFD4-3E74D1ABC1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93-45A1-BFD4-3E74D1ABC1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8.0910236433925533</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3-45DE-8646-4693D5AA0F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53-45DE-8646-4693D5AA0F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23-4837-A758-6B7C361B99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23-4837-A758-6B7C361B99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0.4361793141211816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0.64973869601989342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0.1811422906621214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1.8910997154672797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0.18114229066211962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0.6497386960198952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0.53415405556688356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7.3645891397856857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0.20394101854197544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7.5431444751250964E-2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0.78749353994012239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7.5431444751250964E-2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0.27056480500731084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0.22923931053747815</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8.8137009111258777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0.3176791744726879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9.3477908555449574E-2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0.975896051802847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9.3477908555449574E-2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0.33529560761034105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0.69622046313782349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8.0947808792660947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0.14630202688214045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0.4028107315631182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0.11230062033490817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1.1724024819707743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0.11230062033490817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0.3367972967669921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8.6953899253485769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D7-4BE1-972A-B456ABC9A6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D7-4BE1-972A-B456ABC9A6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E1-4916-BD5B-EB940ED3A3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E1-4916-BD5B-EB940ED3A3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8.0938087626966748E-2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0.16571199575766471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1.7300096343121183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0.16571199575766471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0.59439182117483469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0.13733769621188507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7.7752547380150121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0.31447426036146631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0.35826923834177649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9.9882785040428246E-2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1.0427620500966235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9.9882785040428246E-2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0.35826923834177649</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4.1531766008915838E-2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9.4597547775768192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8.4792490516617889</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02-4DD2-9295-B45C1D2648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02-4DD2-9295-B45C1D2648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06-4E18-8E77-FDAB8BB8A7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06-4E18-8E77-FDAB8BB8A7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0.27888323420118599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0.34433846427783887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9.5998989385195799E-2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1.0022157766024815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9.5998989385195799E-2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0.34433846427783799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0.21526246450759956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7.9558981577167289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0.21902757783731452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0.28417227326227312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7.9225105164145049E-2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0.82709881434169574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7.9225105164145049E-2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0.27848960126351763</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8.7368360156717184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0.16161980800737208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0.3298031666956911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9.1946657092821127E-2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0.95991000462027642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9.1946657092821127E-2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0.32980316669569198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0.29002383217589411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9.0873262251729887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0.13877229016822135</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0.27753905960280978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7.7375814789279573E-2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0.80779248621180955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7.7375814789279573E-2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0.27753905960280889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4.9428437278102422E-2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8.7116758234095748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3.9004544029482169E-2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0.29604044144122099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8.2533861719767287E-2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0.86164176153540861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8.2533861719767287E-2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0.29604044144122099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0.1346537284981455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8.5125862098491343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9.0162329817411972</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4A-420F-8FC3-E8B24FD6E9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4A-420F-8FC3-E8B24FD6E9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F6-4834-8CD1-C0E70FB19D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F6-4834-8CD1-C0E70FB19D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0.2408509694369485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0.109653592501334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1.1447678883890831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0.10965359250133488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0.3933161159952796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5.6318870903464102E-2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9.0162329817411972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0.37679513891762806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0.37289190976912501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0.10395947650759041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1.0853221283942922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0.10395947650759041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0.37289190976912501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0.43771801036289659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8.6807739633826593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0.84433376586222941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0.31825012283406551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8.8725754840833559E-2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0.92628424384392716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8.8725754840833559E-2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0.20588812079227203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9.1187313616141825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6.2761379817724006E-3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0.63185650785105008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0.17615687029729088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1.8390526369029505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0.17615687029729088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0.63185650785105096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0.53292313190173068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7.0619061606828222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0.42860338702202405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0.17828797663878726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1.861301083587056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0.17828797663878682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0.6395005662889881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1.247162347502365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5.7889535594002854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5.0667051867153035E-2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0.42534549551013967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0.11858314404159032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1.237991134685144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0.11858314404159032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0.42534549551013967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0.32873806985008436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8.366045806358958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0.84864864864864875</c:v>
                </c:pt>
                <c:pt idx="1">
                  <c:v>3.2432432432432427E-2</c:v>
                </c:pt>
                <c:pt idx="2">
                  <c:v>5.405405405405405E-2</c:v>
                </c:pt>
                <c:pt idx="3">
                  <c:v>2.1621621621621619E-2</c:v>
                </c:pt>
                <c:pt idx="4">
                  <c:v>1.6216216216216221E-2</c:v>
                </c:pt>
                <c:pt idx="5">
                  <c:v>2.7027027027027032E-2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6.74764453550205</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46-44DC-B438-06F4ACAE94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46-44DC-B438-06F4ACAE94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BC-451F-A9BC-A188DD677D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BC-451F-A9BC-A188DD677D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0.47537821361383958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0.76439933737884047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0.21310882020973398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2.2248257311370621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0.2131088202097331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0.7195237009932729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8.5976611576430972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0.73048320054660909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0.22994715732196447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2.4006155724021117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0.22994715732196447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0.32154655082251793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7.8472392800958408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2.9922541152719084E-2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0.77525817776403905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0.21613618372272558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2.2564309750428748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0.21613618372272647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0.38032330214791443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8.2265111271734508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0.29917010527996624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0.28602210490833002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2.9860300387743912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0.28602210490833002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1.0259317622445456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0.74197020835580041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5.1692427057083874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0.21231982613338007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0.27493389520566414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2.87027070870792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0.27493389520566325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0.98615949875449704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8.1165009786408504E-2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3.8975684068894769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6.6993037412737877E-2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0.12536818105850145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1.3088259547882579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0.12536818105850145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0.4496827228229936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0.30718675870748235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8.0063364793926191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9.3315181765812802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0.63783783783783787</c:v>
                </c:pt>
                <c:pt idx="1">
                  <c:v>0.36216216216216218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77-44DC-8558-27B68256C0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77-44DC-8558-27B68256C0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AD-4648-8B9D-55A194F063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AD-4648-8B9D-55A194F063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0.25354478137427527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0.11391320767319257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3.1758150624231263E-2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0.33155056938788974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3.1758150624231263E-2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5.9581871788585872E-2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9.7139482973094573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0.29104696378831907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9.1469655034329023E-2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0.95493017106623412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9.1469655034329023E-2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0.25335602534718582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8.5839752083443859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0.10401578213059359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4.9011231182864989E-2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0.4231963411967552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9.6966310240899976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89-49F3-8D4B-818D9B2DEA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89-49F3-8D4B-818D9B2DEA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84-4A91-9B43-AF6654012C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84-4A91-9B43-AF6654012C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0.67567567567567566</c:v>
                </c:pt>
                <c:pt idx="1">
                  <c:v>0.1243243243243243</c:v>
                </c:pt>
                <c:pt idx="2">
                  <c:v>0.2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0.20182167387267569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0.13186277653235035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1.3766286065476843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0.13186277653234946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0.2422572485940826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7.1976297603009103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0.70165503468094226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0.22665799659507613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2.3662772028694672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0.22665799659507613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0.39112168567684868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6.8732836837513638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7.0156288322705151E-2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0.36015495296557809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0.10040850817894853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1.0482505247870924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0.10040850817894764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0.36015495296557809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0.50798868062048008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8.5747331928775683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8.6827159999660584</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82-426D-B264-DA61C49E10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82-426D-B264-DA61C49E10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69-4BBE-93E3-419A0ED9D3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69-4BBE-93E3-419A0ED9D3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0.16034501050860772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0.33931227039612821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9.459772410944467E-2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0.98758676669771361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9.459772410944467E-2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0.33931227039612821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0.28050253240747836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8.2830676089354345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0.27593837607346927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0.24702884596993613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6.8869795338839523E-2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0.71899085461219414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6.8869795338839523E-2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0.1753387794284329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9.1740632303292156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0.45405405405405408</c:v>
                </c:pt>
                <c:pt idx="1">
                  <c:v>0.53513513513513511</c:v>
                </c:pt>
                <c:pt idx="2">
                  <c:v>0</c:v>
                </c:pt>
                <c:pt idx="3">
                  <c:v>1.081081081081081E-2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0.24555487357755634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0.37380197680207505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0.10421319639223636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1.0879709278541512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0.10421319639223547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0.37380197680207594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0.24163949164335641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8.5910171606335286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8.4778622647379969</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A0-4C28-B4A0-ACD8EE2CAA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A0-4C28-B4A0-ACD8EE2CAA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3-49FC-9383-011DCC5450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3-49FC-9383-011DCC5450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0.33390498669440305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0.10193917934372188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1.0642305137427179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0.10193917934372188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0.36564531241173448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0.15893854730820145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8.1607152033931118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0.1621506262425374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0.24149908355057903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6.7328138919735991E-2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0.70289618116592223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6.7328138919735991E-2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0.24149908355057903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2.8619266340497163E-2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8.9856927555020256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0.19258837150444563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8.1573935295592648E-2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0.85162026638376531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8.1573935295592648E-2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0.29259728445761901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0.15590079918159105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8.6064449136013454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1.6694808916257458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0.41527345153055961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0.11577513348398139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1.2086759043923569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0.1157751334839805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0.41527345153055961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0.1463597946237023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8.1585961864555046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8.5241891583816223</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0E-4545-99F1-BF57C65BFA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0E-4545-99F1-BF57C65BFA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66</c:v>
                </c:pt>
                <c:pt idx="4">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12-4B06-8DD3-DAF2EFF716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12-4B06-8DD3-DAF2EFF716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0.32698655267451304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0.11873320776385654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1.2395577785729159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0.11873320776385654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0.10840972830056295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8.7060988381084972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6.6790045911454321E-2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0.5189918829517568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0.1446910567106654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1.5105540245518085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0.14469105671066451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0.41640076547764515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7.8175691112943682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0.29737004112462273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0.50148698270517933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0.13981082139776113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1.459605062948679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0.13981082139776113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0.27014270872038892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8.2655346207501363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0.38052051084111227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0.43904271049276211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0.1224018251711616</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1.277857621805282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0.1224018251711616</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0.26486185273608953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8.7244642398444086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0.14939280973260072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0.34353105723992972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9.5773890339627243E-2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0.99986577462629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9.5773890339627243E-2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0.3435310572399306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1.2790154550492261E-2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9.085760261942454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0.27795765186365795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0.53752954204021997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0.14985921746723996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1.564508886779298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0.14985921746724173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0.38588623326610971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8.5457078783498623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7.5930447495985387</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AC-4D92-957E-3DFE55A5E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AC-4D92-957E-3DFE55A5E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4.3345402522534222</c:v>
                </c:pt>
                <c:pt idx="1">
                  <c:v>7.1976297603009103</c:v>
                </c:pt>
                <c:pt idx="2">
                  <c:v>6.1094949433740124</c:v>
                </c:pt>
                <c:pt idx="3">
                  <c:v>7.8175691112943682</c:v>
                </c:pt>
                <c:pt idx="4">
                  <c:v>8.2655346207501363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7.5969955958583961</c:v>
                </c:pt>
                <c:pt idx="2">
                  <c:v>6.4598193756752407</c:v>
                </c:pt>
                <c:pt idx="3">
                  <c:v>7.8564209226719068</c:v>
                </c:pt>
                <c:pt idx="4">
                  <c:v>8.2465389537384208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32-4A32-ABA5-9A2797252C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32-4A32-ABA5-9A2797252C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0.61370096271001362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0.34398173455876169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9.5899535806616143E-2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1.0011774954067043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9.5899535806616143E-2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0.34398173455876169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0.46217051539735543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8.242301127697548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0.21800594909710114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0.29671566613263956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8.2722109315401582E-2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0.86360703962279928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8.2722109315401582E-2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0.12265598616518858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8.906630415581823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0.87021548528589587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0.59942800008835384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0.16711604478563213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1.7446677061935363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0.16711604478563302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0.59942800008835384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4.2404070851082665E-2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7.1884492522207957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0.30685646603776462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0.81760997919741918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0.22794354931801042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2.3796981902030749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0.22794354931800953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0.81760997919741918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0.26767765758124362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6.0347982028939873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8.13193416848023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05-448C-951E-17E3A3544B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05-448C-951E-17E3A3544B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EB-4642-A46E-5D697F9CC2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EB-4642-A46E-5D697F9CC2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1.9258065449712092E-2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0.23026416176953113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6.4195926725362895E-2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0.67019633195948813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6.4195926725362895E-2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0.17077680951511809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9.4488814404984769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0.15523191835871941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0.13509709214149979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1.4103944008624048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0.13509709214149979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0.484579322494195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0.37692655657494356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6.8560036315687043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8.5976611576430972</c:v>
                </c:pt>
                <c:pt idx="1">
                  <c:v>3.8975684068894769</c:v>
                </c:pt>
                <c:pt idx="2">
                  <c:v>9.0162329817411972</c:v>
                </c:pt>
                <c:pt idx="3">
                  <c:v>8.5457078783498623</c:v>
                </c:pt>
                <c:pt idx="4">
                  <c:v>8.2265111271734508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3.2685773566332479</c:v>
                </c:pt>
                <c:pt idx="2">
                  <c:v>8.4772058054431803</c:v>
                </c:pt>
                <c:pt idx="3">
                  <c:v>8.1605673131284604</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9.0428679900249165E-2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0.49231526765025002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0.13725381581301299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1.4329102888233685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0.13725381581301299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0.2594822280038489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7.2880096381019808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0.25084045606460137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0.10569075480249612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1.1033964272171914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0.10569075480249523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0.37910182628099065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0.14809798292317922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8.1992857120112248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0.24017583735267856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0.13401798778962259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1.399128705119403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0.13401798778962437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0.45349885641974197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7.5190067683564914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0.16289788613488021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0.29414631779568623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8.2005794208855676E-2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0.85612881193109303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8.2005794208855676E-2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0.15220400465158157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9.1411973928036598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0.16602670235480144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0.31331972120561158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8.7351195729095998E-2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0.91193404248787147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8.7351195729096887E-2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0.31331972120561069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0.14642358831379276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8.4711545960210675</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7.676335234748886</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52-4D42-9555-E4DFDB4824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52-4D42-9555-E4DFDB4824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E3-44B6-85ED-502BD172B9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E3-44B6-85ED-502BD172B9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0.22606520907470795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6.7369558433993504E-2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0.70332859499562517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6.7369558433993504E-2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0.15680200990943405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9.4902357557069212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0.18682420852187676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0.10852350381506604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1.1329699234564181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4.0151456213196823E-2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9.2042296962863155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6.2720827453783592</c:v>
                </c:pt>
                <c:pt idx="1">
                  <c:v>7.2880096381019808</c:v>
                </c:pt>
                <c:pt idx="2">
                  <c:v>6.8560036315687043</c:v>
                </c:pt>
                <c:pt idx="3">
                  <c:v>6.1443316446266696</c:v>
                </c:pt>
                <c:pt idx="4">
                  <c:v>6.3824142829093438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7.0770804895995223</c:v>
                </c:pt>
                <c:pt idx="1">
                  <c:v>8.0223137538176577</c:v>
                </c:pt>
                <c:pt idx="2">
                  <c:v>7.4997028473626077</c:v>
                </c:pt>
                <c:pt idx="3">
                  <c:v>6.7495348838123164</c:v>
                </c:pt>
                <c:pt idx="4">
                  <c:v>6.9868645859978793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0.53768948639236669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0.3966632986324492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4.1411083432710321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0.39666329863244876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0.44133511543396864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4.3345402522534222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0.39669308404114645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0.1716835188694299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1.7923514851095561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4.3530518606777591E-2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8.8735774560656484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5.6072270607800414</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B0-4A10-A702-84D9DDE8C3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B0-4A10-A702-84D9DDE8C3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E4-4FF1-8933-CC970E5DF6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E4-4FF1-8933-CC970E5DF6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0.1798657931856158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0.26653547433001101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2.7825923909044468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0.26653547433001012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0.95603523010123137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0.15919613065164562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4.9386498109067052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0.48951173565280737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0.58406994406190815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0.16283433359036437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1.6999672511342112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0.16283433359036348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0.58406994406190904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0.17060315932534564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6.2758043106533759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58-44A4-BB88-6C429AAC85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58-44A4-BB88-6C429AAC85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163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RJR | Countess Of Chester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435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RJR | Countess Of Chester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874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RJR | Countess Of Chester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Countess Of Chester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09245772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22470068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5206415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18648444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Countess Of Chester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providing clear explanations about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feeling able to ask staff questions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1158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66533175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9394429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00130116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63006045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Countess Of Chester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1158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914657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88892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1766F90-9B99-7D52-99D2-A282A1BFC5E2}"/>
              </a:ext>
            </a:extLst>
          </p:cNvPr>
          <p:cNvGraphicFramePr/>
          <p:nvPr>
            <p:extLst>
              <p:ext uri="{D42A27DB-BD31-4B8C-83A1-F6EECF244321}">
                <p14:modId xmlns:p14="http://schemas.microsoft.com/office/powerpoint/2010/main" val="1573006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3DD6C00-91C6-B505-735F-22C27AF6CB1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45441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61140544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4616339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00751598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796299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86567497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94956334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6933821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35337222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7509293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0874245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F195028-C861-686A-295E-EA222403AFF3}"/>
              </a:ext>
            </a:extLst>
          </p:cNvPr>
          <p:cNvGraphicFramePr/>
          <p:nvPr>
            <p:extLst>
              <p:ext uri="{D42A27DB-BD31-4B8C-83A1-F6EECF244321}">
                <p14:modId xmlns:p14="http://schemas.microsoft.com/office/powerpoint/2010/main" val="32544026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9321BD8-71DE-5ABD-2E91-3A3B33C2BF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54077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00117946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61073285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97038640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3910291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8615856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1896213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615775429"/>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7637862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23406358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50247494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7282350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4342AD-5A85-9CAA-CF79-39A4764FF3F3}"/>
              </a:ext>
            </a:extLst>
          </p:cNvPr>
          <p:cNvGraphicFramePr/>
          <p:nvPr>
            <p:extLst>
              <p:ext uri="{D42A27DB-BD31-4B8C-83A1-F6EECF244321}">
                <p14:modId xmlns:p14="http://schemas.microsoft.com/office/powerpoint/2010/main" val="31853603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F3D70B2-BEB9-B343-3458-DFE0B68AC8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44491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12424348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6744418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17786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94173914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55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9533666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AF49577-8FC0-E85A-2215-4E3067E9243D}"/>
              </a:ext>
            </a:extLst>
          </p:cNvPr>
          <p:cNvGraphicFramePr/>
          <p:nvPr>
            <p:extLst>
              <p:ext uri="{D42A27DB-BD31-4B8C-83A1-F6EECF244321}">
                <p14:modId xmlns:p14="http://schemas.microsoft.com/office/powerpoint/2010/main" val="30111451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7D67709-93D5-A631-795B-4617993FC8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4202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13851750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31436207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37984669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3526398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31017568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71727037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0134510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80773719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916274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81532696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701529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0239659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CE73251-A2EA-3852-F5D5-0B474CC18681}"/>
              </a:ext>
            </a:extLst>
          </p:cNvPr>
          <p:cNvGraphicFramePr/>
          <p:nvPr>
            <p:extLst>
              <p:ext uri="{D42A27DB-BD31-4B8C-83A1-F6EECF244321}">
                <p14:modId xmlns:p14="http://schemas.microsoft.com/office/powerpoint/2010/main" val="40912200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15116B6-9D57-3BFE-F000-345AD84B67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223037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75419617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1234318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585159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39249749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6443678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880113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79C529F-93F9-A1EA-7525-85E27D9C814B}"/>
              </a:ext>
            </a:extLst>
          </p:cNvPr>
          <p:cNvGraphicFramePr/>
          <p:nvPr>
            <p:extLst>
              <p:ext uri="{D42A27DB-BD31-4B8C-83A1-F6EECF244321}">
                <p14:modId xmlns:p14="http://schemas.microsoft.com/office/powerpoint/2010/main" val="33910269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BB77328-2349-3846-AF28-32A4D61395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28235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43140631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1034397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59416529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94107913"/>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78699214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6763749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4532932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26C007F-1B87-A6DA-1F96-0ABFBF731786}"/>
              </a:ext>
            </a:extLst>
          </p:cNvPr>
          <p:cNvGraphicFramePr/>
          <p:nvPr>
            <p:extLst>
              <p:ext uri="{D42A27DB-BD31-4B8C-83A1-F6EECF244321}">
                <p14:modId xmlns:p14="http://schemas.microsoft.com/office/powerpoint/2010/main" val="7993231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DD1D7D8-A904-8EA3-0DE8-A7F8F313FE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20208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92723973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9561849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88113484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95141988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961652079"/>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84635678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355923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36663742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62364322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9564051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933608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2239629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A4B710-4E44-DF5B-C1E7-6B5951060A37}"/>
              </a:ext>
            </a:extLst>
          </p:cNvPr>
          <p:cNvGraphicFramePr/>
          <p:nvPr>
            <p:extLst>
              <p:ext uri="{D42A27DB-BD31-4B8C-83A1-F6EECF244321}">
                <p14:modId xmlns:p14="http://schemas.microsoft.com/office/powerpoint/2010/main" val="16596642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1624F4-B807-FD51-1C38-4E78B4A88E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16528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9569479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10526461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99044686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029549801"/>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8081999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7879488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1466751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93F4317-1C40-3D95-A1F3-61CD4D4BA51A}"/>
              </a:ext>
            </a:extLst>
          </p:cNvPr>
          <p:cNvGraphicFramePr/>
          <p:nvPr>
            <p:extLst>
              <p:ext uri="{D42A27DB-BD31-4B8C-83A1-F6EECF244321}">
                <p14:modId xmlns:p14="http://schemas.microsoft.com/office/powerpoint/2010/main" val="2826505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51B1B0-3970-016A-4E7F-14D901A6560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96082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13937031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81501483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65541784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69878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10875782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24574354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185577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72388319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59226275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6871293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2142654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129ECC-C4F4-C3DF-1BC6-4ED1B97F42D9}"/>
              </a:ext>
            </a:extLst>
          </p:cNvPr>
          <p:cNvGraphicFramePr/>
          <p:nvPr>
            <p:extLst>
              <p:ext uri="{D42A27DB-BD31-4B8C-83A1-F6EECF244321}">
                <p14:modId xmlns:p14="http://schemas.microsoft.com/office/powerpoint/2010/main" val="15144302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9AD5921-0DF7-B602-2F13-B45A48EE5FD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21889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22359497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61097524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4629701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72312333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35895301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6340571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22791639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164694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2508389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A3535F-F7E5-9D26-EE77-5628899907FB}"/>
              </a:ext>
            </a:extLst>
          </p:cNvPr>
          <p:cNvGraphicFramePr/>
          <p:nvPr>
            <p:extLst>
              <p:ext uri="{D42A27DB-BD31-4B8C-83A1-F6EECF244321}">
                <p14:modId xmlns:p14="http://schemas.microsoft.com/office/powerpoint/2010/main" val="228111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A1E4E9-BA18-F9B1-8EA8-366DC0B6BC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61585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3993978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690109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0648582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2438372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3863320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301A5D-1E06-7815-A93A-4F34B8E60551}"/>
              </a:ext>
            </a:extLst>
          </p:cNvPr>
          <p:cNvGraphicFramePr/>
          <p:nvPr>
            <p:extLst>
              <p:ext uri="{D42A27DB-BD31-4B8C-83A1-F6EECF244321}">
                <p14:modId xmlns:p14="http://schemas.microsoft.com/office/powerpoint/2010/main" val="2225698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B14ED8-FAD8-A860-9A90-9DB0F2C95E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75526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67315640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056940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732419800"/>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246206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899187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8FB072-2BCF-DFC4-35F8-6AD990356DC6}"/>
              </a:ext>
            </a:extLst>
          </p:cNvPr>
          <p:cNvGraphicFramePr/>
          <p:nvPr>
            <p:extLst>
              <p:ext uri="{D42A27DB-BD31-4B8C-83A1-F6EECF244321}">
                <p14:modId xmlns:p14="http://schemas.microsoft.com/office/powerpoint/2010/main" val="24960448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B0E845F-4839-6197-94F0-911443B9D1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37178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5864768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77266909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44719697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99018000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3846442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856780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F42479F-E89B-022E-0F42-C3ADF7AA75BB}"/>
              </a:ext>
            </a:extLst>
          </p:cNvPr>
          <p:cNvGraphicFramePr/>
          <p:nvPr>
            <p:extLst>
              <p:ext uri="{D42A27DB-BD31-4B8C-83A1-F6EECF244321}">
                <p14:modId xmlns:p14="http://schemas.microsoft.com/office/powerpoint/2010/main" val="5594544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C9F3DF7-C722-1FBD-EF5D-DA11BFD20A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47463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30047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7827053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2411172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8673535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562523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8574521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7D09B6-16D2-C183-444D-A397C22394AE}"/>
              </a:ext>
            </a:extLst>
          </p:cNvPr>
          <p:cNvGraphicFramePr/>
          <p:nvPr>
            <p:extLst>
              <p:ext uri="{D42A27DB-BD31-4B8C-83A1-F6EECF244321}">
                <p14:modId xmlns:p14="http://schemas.microsoft.com/office/powerpoint/2010/main" val="13445467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332C2C3-5CC2-BA72-AA0F-0658C4B9AF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55839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54546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5192590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709263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6834391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B6C073-4FF8-0AF6-E9D4-372ECA49D9D8}"/>
              </a:ext>
            </a:extLst>
          </p:cNvPr>
          <p:cNvGraphicFramePr/>
          <p:nvPr>
            <p:extLst>
              <p:ext uri="{D42A27DB-BD31-4B8C-83A1-F6EECF244321}">
                <p14:modId xmlns:p14="http://schemas.microsoft.com/office/powerpoint/2010/main" val="9064469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BF4738E-74A3-DB7E-E981-DF0CBC0EB41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79251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8295412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47730461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755926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2440606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4ABB95-BF17-647B-D991-879A86DBF4CC}"/>
              </a:ext>
            </a:extLst>
          </p:cNvPr>
          <p:cNvGraphicFramePr/>
          <p:nvPr>
            <p:extLst>
              <p:ext uri="{D42A27DB-BD31-4B8C-83A1-F6EECF244321}">
                <p14:modId xmlns:p14="http://schemas.microsoft.com/office/powerpoint/2010/main" val="25389369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A16260A-5C2F-9F9F-AE2B-61050289CE3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78690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63443575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8558305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968892548"/>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07198747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2303690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0662425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2E2D4CB-0F0A-42CE-248D-F62AC6A821D7}"/>
              </a:ext>
            </a:extLst>
          </p:cNvPr>
          <p:cNvGraphicFramePr/>
          <p:nvPr>
            <p:extLst>
              <p:ext uri="{D42A27DB-BD31-4B8C-83A1-F6EECF244321}">
                <p14:modId xmlns:p14="http://schemas.microsoft.com/office/powerpoint/2010/main" val="38620794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00AFEF-9265-80CD-063C-A50FD94AA2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32015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054307466"/>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7938966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27864409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642129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4069005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DCFC89-143C-BCDE-9C83-743537A2157E}"/>
              </a:ext>
            </a:extLst>
          </p:cNvPr>
          <p:cNvGraphicFramePr/>
          <p:nvPr>
            <p:extLst>
              <p:ext uri="{D42A27DB-BD31-4B8C-83A1-F6EECF244321}">
                <p14:modId xmlns:p14="http://schemas.microsoft.com/office/powerpoint/2010/main" val="15728117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D37B22-181F-4289-D520-F1B4C06B00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97273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9835058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13244695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45092279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45577563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5404287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9029549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4F20E7-C9F9-C3DA-94C6-46E49B596787}"/>
              </a:ext>
            </a:extLst>
          </p:cNvPr>
          <p:cNvGraphicFramePr/>
          <p:nvPr>
            <p:extLst>
              <p:ext uri="{D42A27DB-BD31-4B8C-83A1-F6EECF244321}">
                <p14:modId xmlns:p14="http://schemas.microsoft.com/office/powerpoint/2010/main" val="13884448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75A3AA-58BE-CDE2-295A-02F9AD55ED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20034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37286177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96480021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49530560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11268470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61214902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7311340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893239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5E1C0F-5F91-230B-D921-C03162E8B20A}"/>
              </a:ext>
            </a:extLst>
          </p:cNvPr>
          <p:cNvGraphicFramePr/>
          <p:nvPr>
            <p:extLst>
              <p:ext uri="{D42A27DB-BD31-4B8C-83A1-F6EECF244321}">
                <p14:modId xmlns:p14="http://schemas.microsoft.com/office/powerpoint/2010/main" val="730847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090743-A6EE-76DE-4C11-6C818E2284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48962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1158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54272063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08297943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04432775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53954675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35057459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43328104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50015078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98417178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18876837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831796888"/>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812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5686377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A06037C-D77E-28AF-114B-526A4D12BA2B}"/>
              </a:ext>
            </a:extLst>
          </p:cNvPr>
          <p:cNvGraphicFramePr/>
          <p:nvPr>
            <p:extLst>
              <p:ext uri="{D42A27DB-BD31-4B8C-83A1-F6EECF244321}">
                <p14:modId xmlns:p14="http://schemas.microsoft.com/office/powerpoint/2010/main" val="12014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741602-F8C9-2B3E-0830-4B055AF9E4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72911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13666249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24735042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12149119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64388250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6350629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8790500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90523396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11703</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Countess Of Chester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